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0" r:id="rId2"/>
    <p:sldId id="411" r:id="rId3"/>
    <p:sldId id="414" r:id="rId4"/>
    <p:sldId id="415" r:id="rId5"/>
    <p:sldId id="422" r:id="rId6"/>
    <p:sldId id="423" r:id="rId7"/>
    <p:sldId id="402" r:id="rId8"/>
    <p:sldId id="395" r:id="rId9"/>
    <p:sldId id="409" r:id="rId10"/>
    <p:sldId id="419" r:id="rId11"/>
    <p:sldId id="421" r:id="rId12"/>
    <p:sldId id="425" r:id="rId13"/>
    <p:sldId id="408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CCFF"/>
    <a:srgbClr val="3366FF"/>
    <a:srgbClr val="00FF00"/>
    <a:srgbClr val="FFFF00"/>
    <a:srgbClr val="FFFF99"/>
    <a:srgbClr val="00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220" autoAdjust="0"/>
  </p:normalViewPr>
  <p:slideViewPr>
    <p:cSldViewPr>
      <p:cViewPr>
        <p:scale>
          <a:sx n="83" d="100"/>
          <a:sy n="83" d="100"/>
        </p:scale>
        <p:origin x="-110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fld id="{B619ED08-C159-49CF-A37E-82F0D94E17E5}" type="datetimeFigureOut">
              <a:rPr lang="en-US"/>
              <a:pPr>
                <a:defRPr/>
              </a:pPr>
              <a:t>05-Jan-21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fld id="{BB13A632-02AF-4216-A1C0-9EE4050DD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62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1E8C00FD-E7E2-408F-A7FB-FFC8B2ABE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0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35C6-99B7-4E8C-981A-9110B465E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AC95C-C427-46B3-A888-48DA33978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9766-C016-42EC-80AA-46CEDB3F8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2205-AF4A-48B7-8E29-49A782807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F3FB-7F8A-4857-8179-C18CF5297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3304-3D40-427A-A55B-C56A943BC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1A546-163F-4752-9B44-6E14C09C2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E3E5-B35B-43B7-A53A-8E506F2EC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F22F-0EE5-4680-A685-B66EFA69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E7A1-0FAA-4148-A244-EAC63DAA6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2F3CF-F9DA-4B0F-982A-F39BFE30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9676A7B-6F87-4310-971E-4C9D2400D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Ch&#243;%20v&#224;%20m&#232;o%201.do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Ch&#243;%20v&#224;%20m&#232;o%202.do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Paint.ln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OA%20&#272;&#192;O%20NG&#192;Y%20T&#7870;T.do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05398" y="44624"/>
            <a:ext cx="9009424" cy="6752366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999878"/>
            <a:ext cx="6933624" cy="423020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00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76" name="Picture 15" descr="6708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22" y="2779025"/>
            <a:ext cx="1448177" cy="68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19"/>
          <p:cNvSpPr>
            <a:spLocks noChangeArrowheads="1" noChangeShapeType="1" noTextEdit="1"/>
          </p:cNvSpPr>
          <p:nvPr/>
        </p:nvSpPr>
        <p:spPr bwMode="auto">
          <a:xfrm>
            <a:off x="3123824" y="3753036"/>
            <a:ext cx="3048794" cy="3930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1" kern="10">
                <a:solidFill>
                  <a:srgbClr val="0000FF"/>
                </a:solidFill>
                <a:cs typeface="Times New Roman" panose="02020603050405020304" pitchFamily="18" charset="0"/>
              </a:rPr>
              <a:t>MÔN : TIN HỌC</a:t>
            </a:r>
          </a:p>
        </p:txBody>
      </p:sp>
      <p:sp>
        <p:nvSpPr>
          <p:cNvPr id="3078" name="WordArt 20"/>
          <p:cNvSpPr>
            <a:spLocks noChangeArrowheads="1" noChangeShapeType="1" noTextEdit="1"/>
          </p:cNvSpPr>
          <p:nvPr/>
        </p:nvSpPr>
        <p:spPr bwMode="auto">
          <a:xfrm>
            <a:off x="3504923" y="4439015"/>
            <a:ext cx="2134156" cy="3930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1" kern="10" dirty="0" err="1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cs typeface="Times New Roman" panose="02020603050405020304" pitchFamily="18" charset="0"/>
              </a:rPr>
              <a:t>Lớp</a:t>
            </a:r>
            <a:r>
              <a:rPr lang="en-US" sz="2701" kern="10" dirty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cs typeface="Times New Roman" panose="02020603050405020304" pitchFamily="18" charset="0"/>
              </a:rPr>
              <a:t>: </a:t>
            </a:r>
            <a:r>
              <a:rPr lang="en-US" sz="2701" kern="10" dirty="0" smtClean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cs typeface="Times New Roman" panose="02020603050405020304" pitchFamily="18" charset="0"/>
              </a:rPr>
              <a:t>4</a:t>
            </a:r>
            <a:endParaRPr lang="en-US" sz="2701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336699"/>
              </a:solidFill>
              <a:cs typeface="Times New Roman" panose="02020603050405020304" pitchFamily="18" charset="0"/>
            </a:endParaRPr>
          </a:p>
        </p:txBody>
      </p:sp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1" y="54868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- ĐT HUYỆN </a:t>
            </a:r>
            <a:r>
              <a:rPr 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LÂM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Box 2"/>
          <p:cNvSpPr txBox="1">
            <a:spLocks noChangeArrowheads="1"/>
          </p:cNvSpPr>
          <p:nvPr/>
        </p:nvSpPr>
        <p:spPr bwMode="auto">
          <a:xfrm>
            <a:off x="638342" y="1808820"/>
            <a:ext cx="8200779" cy="83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QUÝ THẦY CÔ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</p:txBody>
      </p:sp>
      <p:sp>
        <p:nvSpPr>
          <p:cNvPr id="3085" name="TextBox 16"/>
          <p:cNvSpPr txBox="1">
            <a:spLocks noChangeArrowheads="1"/>
          </p:cNvSpPr>
          <p:nvPr/>
        </p:nvSpPr>
        <p:spPr bwMode="auto">
          <a:xfrm>
            <a:off x="10720" y="815449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 ĐỔNG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6" name="WordArt 19"/>
          <p:cNvSpPr>
            <a:spLocks noChangeArrowheads="1" noChangeShapeType="1" noTextEdit="1"/>
          </p:cNvSpPr>
          <p:nvPr/>
        </p:nvSpPr>
        <p:spPr bwMode="auto">
          <a:xfrm>
            <a:off x="3085713" y="5880307"/>
            <a:ext cx="3258399" cy="3930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1" kern="10" dirty="0">
                <a:solidFill>
                  <a:srgbClr val="002060"/>
                </a:solidFill>
                <a:cs typeface="Times New Roman" panose="02020603050405020304" pitchFamily="18" charset="0"/>
              </a:rPr>
              <a:t>Giáo viên thực hiện: </a:t>
            </a:r>
            <a:r>
              <a:rPr lang="en-US" sz="2701" kern="1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Nguyễn</a:t>
            </a:r>
            <a:r>
              <a:rPr lang="en-US" sz="2701" kern="1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Thị Tuyết Mai</a:t>
            </a:r>
            <a:endParaRPr lang="en-US" sz="2701" kern="1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01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4682" y="1988840"/>
            <a:ext cx="7697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</a:rPr>
              <a:t>Thao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tác</a:t>
            </a:r>
            <a:r>
              <a:rPr lang="en-US" sz="2800" dirty="0" smtClean="0">
                <a:solidFill>
                  <a:srgbClr val="0000FF"/>
                </a:solidFill>
              </a:rPr>
              <a:t> di </a:t>
            </a:r>
            <a:r>
              <a:rPr lang="en-US" sz="2800" dirty="0" err="1" smtClean="0">
                <a:solidFill>
                  <a:srgbClr val="0000FF"/>
                </a:solidFill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tranh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tự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tao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tác</a:t>
            </a:r>
            <a:r>
              <a:rPr lang="en-US" sz="2800" dirty="0" smtClean="0">
                <a:solidFill>
                  <a:srgbClr val="0000FF"/>
                </a:solidFill>
              </a:rPr>
              <a:t> di </a:t>
            </a:r>
            <a:r>
              <a:rPr lang="en-US" sz="2800" dirty="0" err="1" smtClean="0">
                <a:solidFill>
                  <a:srgbClr val="0000FF"/>
                </a:solidFill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vị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trí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vẽ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678" y="3061118"/>
            <a:ext cx="7697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chèn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tranh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săn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từ</a:t>
            </a:r>
            <a:r>
              <a:rPr lang="en-US" sz="2800" dirty="0" smtClean="0">
                <a:solidFill>
                  <a:srgbClr val="0000FF"/>
                </a:solidFill>
              </a:rPr>
              <a:t> Clip Art, </a:t>
            </a:r>
            <a:r>
              <a:rPr lang="en-US" sz="2800" dirty="0" err="1" smtClean="0">
                <a:solidFill>
                  <a:srgbClr val="0000FF"/>
                </a:solidFill>
              </a:rPr>
              <a:t>tìm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</a:rPr>
              <a:t> Internet </a:t>
            </a:r>
            <a:r>
              <a:rPr lang="en-US" sz="2800" dirty="0" err="1" smtClean="0">
                <a:solidFill>
                  <a:srgbClr val="0000FF"/>
                </a:solidFill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từ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các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thư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mục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sẵn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1525" y="872716"/>
            <a:ext cx="332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</a:rPr>
              <a:t>Em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cần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chú</a:t>
            </a:r>
            <a:r>
              <a:rPr lang="en-US" sz="2800" u="sng" dirty="0" smtClean="0">
                <a:solidFill>
                  <a:srgbClr val="FF0000"/>
                </a:solidFill>
              </a:rPr>
              <a:t> ý: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2" name="5-Point Star 1">
            <a:hlinkClick r:id="rId2" action="ppaction://hlinksldjump"/>
          </p:cNvPr>
          <p:cNvSpPr/>
          <p:nvPr/>
        </p:nvSpPr>
        <p:spPr>
          <a:xfrm>
            <a:off x="503548" y="5949280"/>
            <a:ext cx="582268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3548" y="908721"/>
            <a:ext cx="8011856" cy="129614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457200">
              <a:defRPr/>
            </a:pP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76291" y="404664"/>
            <a:ext cx="684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vi-VN" altLang="en-US" sz="2800" dirty="0">
                <a:solidFill>
                  <a:srgbClr val="0000FF"/>
                </a:solidFill>
                <a:cs typeface="Times New Roman" pitchFamily="18" charset="0"/>
              </a:rPr>
              <a:t>Bài thực hành </a:t>
            </a:r>
            <a:endParaRPr lang="en-US" altLang="en-US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5716" y="5805264"/>
            <a:ext cx="1800200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2348880"/>
            <a:ext cx="7939848" cy="3960441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8" y="50821"/>
            <a:ext cx="9099349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503548" y="1395937"/>
            <a:ext cx="7920267" cy="4031742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03548" y="1592797"/>
            <a:ext cx="7877435" cy="36523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3648" y="2096852"/>
            <a:ext cx="6937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</a:rPr>
              <a:t>Thao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tác</a:t>
            </a:r>
            <a:r>
              <a:rPr lang="en-US" sz="2800" dirty="0" smtClean="0">
                <a:solidFill>
                  <a:srgbClr val="0000FF"/>
                </a:solidFill>
              </a:rPr>
              <a:t> di </a:t>
            </a:r>
            <a:r>
              <a:rPr lang="en-US" sz="2800" dirty="0" err="1" smtClean="0">
                <a:solidFill>
                  <a:srgbClr val="0000FF"/>
                </a:solidFill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tranh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tự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tao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tác</a:t>
            </a:r>
            <a:r>
              <a:rPr lang="en-US" sz="2800" dirty="0" smtClean="0">
                <a:solidFill>
                  <a:srgbClr val="0000FF"/>
                </a:solidFill>
              </a:rPr>
              <a:t> di </a:t>
            </a:r>
            <a:r>
              <a:rPr lang="en-US" sz="2800" dirty="0" err="1" smtClean="0">
                <a:solidFill>
                  <a:srgbClr val="0000FF"/>
                </a:solidFill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vị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trí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vẽ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8856" y="3160129"/>
            <a:ext cx="6937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chèn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tranh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săn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từ</a:t>
            </a:r>
            <a:r>
              <a:rPr lang="en-US" sz="2800" dirty="0" smtClean="0">
                <a:solidFill>
                  <a:srgbClr val="0000FF"/>
                </a:solidFill>
              </a:rPr>
              <a:t> Clip Art, </a:t>
            </a:r>
            <a:r>
              <a:rPr lang="en-US" sz="2800" dirty="0" err="1" smtClean="0">
                <a:solidFill>
                  <a:srgbClr val="0000FF"/>
                </a:solidFill>
              </a:rPr>
              <a:t>tìm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</a:rPr>
              <a:t> Internet </a:t>
            </a:r>
            <a:r>
              <a:rPr lang="en-US" sz="2800" dirty="0" err="1" smtClean="0">
                <a:solidFill>
                  <a:srgbClr val="0000FF"/>
                </a:solidFill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từ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các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thư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mục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sẵn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1525" y="872716"/>
            <a:ext cx="332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</a:rPr>
              <a:t>Em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cần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ghi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nhớ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2" name="5-Point Star 1">
            <a:hlinkClick r:id="rId2" action="ppaction://hlinksldjump"/>
          </p:cNvPr>
          <p:cNvSpPr/>
          <p:nvPr/>
        </p:nvSpPr>
        <p:spPr>
          <a:xfrm>
            <a:off x="503548" y="5949280"/>
            <a:ext cx="582268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0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l0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0"/>
            <a:ext cx="8534400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4574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Kính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chúc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thầy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cô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giáo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mạnh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khỏe</a:t>
            </a:r>
            <a:endParaRPr lang="en-US" sz="540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470" y="4833156"/>
            <a:ext cx="8534400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Chúc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chăm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ngoan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học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tốt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! </a:t>
            </a:r>
          </a:p>
        </p:txBody>
      </p:sp>
    </p:spTree>
  </p:cSld>
  <p:clrMapOvr>
    <a:masterClrMapping/>
  </p:clrMapOvr>
  <p:transition spd="slow">
    <p:check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39552" y="872716"/>
            <a:ext cx="81729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“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”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9552" y="2312876"/>
            <a:ext cx="7987341" cy="3420381"/>
            <a:chOff x="539552" y="2384883"/>
            <a:chExt cx="7987341" cy="3420381"/>
          </a:xfrm>
        </p:grpSpPr>
        <p:pic>
          <p:nvPicPr>
            <p:cNvPr id="9" name="Picture 8" descr="1.PNG"/>
            <p:cNvPicPr>
              <a:picLocks noChangeAspect="1"/>
            </p:cNvPicPr>
            <p:nvPr/>
          </p:nvPicPr>
          <p:blipFill rotWithShape="1">
            <a:blip r:embed="rId2"/>
            <a:srcRect l="15415" t="41336" r="12777"/>
            <a:stretch/>
          </p:blipFill>
          <p:spPr>
            <a:xfrm>
              <a:off x="539552" y="2384883"/>
              <a:ext cx="3079606" cy="267552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3779912" y="2384884"/>
              <a:ext cx="4746981" cy="2675527"/>
              <a:chOff x="4031940" y="2868052"/>
              <a:chExt cx="4494953" cy="2675527"/>
            </a:xfrm>
          </p:grpSpPr>
          <p:pic>
            <p:nvPicPr>
              <p:cNvPr id="10" name="Picture 9" descr="2.PNG"/>
              <p:cNvPicPr>
                <a:picLocks noChangeAspect="1"/>
              </p:cNvPicPr>
              <p:nvPr/>
            </p:nvPicPr>
            <p:blipFill rotWithShape="1">
              <a:blip r:embed="rId3"/>
              <a:srcRect l="2147" t="42857"/>
              <a:stretch/>
            </p:blipFill>
            <p:spPr>
              <a:xfrm>
                <a:off x="4031940" y="2868052"/>
                <a:ext cx="4494953" cy="2675527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pic>
            <p:nvPicPr>
              <p:cNvPr id="12" name="Picture 11" descr="2.PNG"/>
              <p:cNvPicPr>
                <a:picLocks noChangeAspect="1"/>
              </p:cNvPicPr>
              <p:nvPr/>
            </p:nvPicPr>
            <p:blipFill rotWithShape="1">
              <a:blip r:embed="rId3"/>
              <a:srcRect l="2910" t="51205" r="50846" b="16499"/>
              <a:stretch/>
            </p:blipFill>
            <p:spPr>
              <a:xfrm>
                <a:off x="4103947" y="2960949"/>
                <a:ext cx="2088233" cy="221494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899592" y="5337212"/>
              <a:ext cx="2196244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8615" y="5318072"/>
              <a:ext cx="2196244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21140" y="1700808"/>
            <a:ext cx="85217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Thảo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luận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nhóm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2 (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Thời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gian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3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phút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)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với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nội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dung: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Nêu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chèn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endParaRPr lang="en-US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824" y="476672"/>
            <a:ext cx="1752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2555776" y="921668"/>
            <a:ext cx="3165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</a:t>
            </a:r>
            <a:r>
              <a:rPr lang="en-US" sz="8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luận</a:t>
            </a:r>
            <a:r>
              <a:rPr lang="en-US" sz="8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nhóm</a:t>
            </a:r>
            <a:endParaRPr lang="en-US" sz="80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blurRad="60007"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9466" y="2960948"/>
            <a:ext cx="8028978" cy="3420380"/>
            <a:chOff x="497915" y="2384884"/>
            <a:chExt cx="8028978" cy="3420380"/>
          </a:xfrm>
        </p:grpSpPr>
        <p:pic>
          <p:nvPicPr>
            <p:cNvPr id="12" name="Picture 11" descr="1.PNG"/>
            <p:cNvPicPr>
              <a:picLocks noChangeAspect="1"/>
            </p:cNvPicPr>
            <p:nvPr/>
          </p:nvPicPr>
          <p:blipFill rotWithShape="1">
            <a:blip r:embed="rId3"/>
            <a:srcRect l="15415" t="41336" r="12777"/>
            <a:stretch/>
          </p:blipFill>
          <p:spPr>
            <a:xfrm>
              <a:off x="497915" y="2434590"/>
              <a:ext cx="3079606" cy="267552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grpSp>
          <p:nvGrpSpPr>
            <p:cNvPr id="13" name="Group 12"/>
            <p:cNvGrpSpPr/>
            <p:nvPr/>
          </p:nvGrpSpPr>
          <p:grpSpPr>
            <a:xfrm>
              <a:off x="3779912" y="2384884"/>
              <a:ext cx="4746981" cy="2675527"/>
              <a:chOff x="4031941" y="2868052"/>
              <a:chExt cx="4494954" cy="2675527"/>
            </a:xfrm>
          </p:grpSpPr>
          <p:pic>
            <p:nvPicPr>
              <p:cNvPr id="22" name="Picture 21" descr="2.PNG"/>
              <p:cNvPicPr>
                <a:picLocks noChangeAspect="1"/>
              </p:cNvPicPr>
              <p:nvPr/>
            </p:nvPicPr>
            <p:blipFill rotWithShape="1">
              <a:blip r:embed="rId4"/>
              <a:srcRect l="2147" t="42857"/>
              <a:stretch/>
            </p:blipFill>
            <p:spPr>
              <a:xfrm>
                <a:off x="4031941" y="2868052"/>
                <a:ext cx="4494954" cy="2675527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pic>
            <p:nvPicPr>
              <p:cNvPr id="23" name="Picture 22" descr="2.PNG"/>
              <p:cNvPicPr>
                <a:picLocks noChangeAspect="1"/>
              </p:cNvPicPr>
              <p:nvPr/>
            </p:nvPicPr>
            <p:blipFill rotWithShape="1">
              <a:blip r:embed="rId4"/>
              <a:srcRect l="2910" t="51205" r="50846" b="16499"/>
              <a:stretch/>
            </p:blipFill>
            <p:spPr>
              <a:xfrm>
                <a:off x="4103947" y="2960949"/>
                <a:ext cx="2088233" cy="221494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899592" y="5337212"/>
              <a:ext cx="2196244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58615" y="5318072"/>
              <a:ext cx="2196244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819376" y="2898483"/>
            <a:ext cx="58210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700" dirty="0" err="1">
                <a:solidFill>
                  <a:srgbClr val="3333FF"/>
                </a:solidFill>
                <a:latin typeface="Times New Roman" pitchFamily="18" charset="0"/>
              </a:rPr>
              <a:t>Trình</a:t>
            </a:r>
            <a:r>
              <a:rPr lang="en-US" sz="27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bày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sz="27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bước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chèn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vào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.</a:t>
            </a:r>
            <a:endParaRPr lang="en-US" sz="27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3" name="Picture 13" descr="IM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2014"/>
            <a:ext cx="1878565" cy="18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4"/>
          <p:cNvSpPr>
            <a:spLocks noChangeArrowheads="1" noChangeShapeType="1" noTextEdit="1"/>
          </p:cNvSpPr>
          <p:nvPr/>
        </p:nvSpPr>
        <p:spPr bwMode="auto">
          <a:xfrm>
            <a:off x="2555776" y="764704"/>
            <a:ext cx="4800600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 bước thực </a:t>
            </a:r>
            <a:r>
              <a:rPr lang="vi-VN" sz="2400" b="1" i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hiện</a:t>
            </a:r>
            <a:r>
              <a:rPr lang="en-US" sz="2400" b="1" i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2400" b="1" i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2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467854"/>
            <a:ext cx="5653469" cy="1981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339816" y="2652514"/>
            <a:ext cx="1348308" cy="18491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6800" y="2129294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istrator\Desktop\thi gvg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2058635"/>
            <a:ext cx="594360" cy="6858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2819400" y="3772654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1580" y="2849126"/>
            <a:ext cx="37042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Insert Picture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723173"/>
            <a:ext cx="4048177" cy="286225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822169" y="3605210"/>
            <a:ext cx="1865955" cy="324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26775" y="5280555"/>
            <a:ext cx="346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822169" y="5449054"/>
            <a:ext cx="3702159" cy="8602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69775" y="5656266"/>
            <a:ext cx="1655995" cy="631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6775" y="1378985"/>
            <a:ext cx="34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7" grpId="1" animBg="1"/>
      <p:bldP spid="7" grpId="2" animBg="1"/>
      <p:bldP spid="10" grpId="0"/>
      <p:bldP spid="1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4"/>
          <p:cNvSpPr>
            <a:spLocks noChangeArrowheads="1" noChangeShapeType="1" noTextEdit="1"/>
          </p:cNvSpPr>
          <p:nvPr/>
        </p:nvSpPr>
        <p:spPr bwMode="auto">
          <a:xfrm>
            <a:off x="2555776" y="620688"/>
            <a:ext cx="4800600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 bước thực </a:t>
            </a:r>
            <a:r>
              <a:rPr lang="vi-VN" sz="2400" b="1" i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hiện</a:t>
            </a:r>
            <a:r>
              <a:rPr lang="en-US" sz="2400" b="1" i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2400" b="1" i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2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54" y="3501008"/>
            <a:ext cx="5653469" cy="1981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956076" y="2338128"/>
            <a:ext cx="416838" cy="20069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6800" y="1736812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19400" y="3772654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3588" y="2168860"/>
            <a:ext cx="584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Chọn Organize clips…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6775" y="1124744"/>
            <a:ext cx="346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013" y="1221653"/>
            <a:ext cx="823714" cy="1086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71921" t="18748"/>
          <a:stretch/>
        </p:blipFill>
        <p:spPr>
          <a:xfrm>
            <a:off x="5986497" y="1088740"/>
            <a:ext cx="2997881" cy="52892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2099" y="2636912"/>
            <a:ext cx="2327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Office Collections\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647131" y="2448161"/>
            <a:ext cx="3021213" cy="31770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272" y="1607115"/>
            <a:ext cx="5497023" cy="547999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1888546" y="3056228"/>
            <a:ext cx="2240866" cy="12356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05414" y="3615766"/>
            <a:ext cx="1998725" cy="1040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31817" y="3044245"/>
            <a:ext cx="3316583" cy="2079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61186" y="4073910"/>
            <a:ext cx="2264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Animals.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889" y="4851367"/>
            <a:ext cx="357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copy </a:t>
            </a:r>
            <a:r>
              <a:rPr lang="en-US" sz="2400" dirty="0" err="1" smtClean="0">
                <a:cs typeface="Times New Roman" pitchFamily="18" charset="0"/>
              </a:rPr>
              <a:t>ảnh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cần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chèn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rồi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đóng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cửa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sổ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07348" y="5373556"/>
            <a:ext cx="8097100" cy="713353"/>
            <a:chOff x="507348" y="5373556"/>
            <a:chExt cx="8097100" cy="713353"/>
          </a:xfrm>
        </p:grpSpPr>
        <p:sp>
          <p:nvSpPr>
            <p:cNvPr id="29" name="TextBox 28"/>
            <p:cNvSpPr txBox="1"/>
            <p:nvPr/>
          </p:nvSpPr>
          <p:spPr>
            <a:xfrm>
              <a:off x="507348" y="5625244"/>
              <a:ext cx="8097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400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trang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soạn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thảo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chọn</a:t>
              </a:r>
              <a:r>
                <a:rPr lang="en-US" sz="2400" dirty="0" smtClean="0">
                  <a:cs typeface="Times New Roman" pitchFamily="18" charset="0"/>
                </a:rPr>
                <a:t>         </a:t>
              </a:r>
              <a:r>
                <a:rPr lang="en-US" sz="2400" dirty="0" err="1" smtClean="0">
                  <a:cs typeface="Times New Roman" pitchFamily="18" charset="0"/>
                </a:rPr>
                <a:t>dán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vào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văn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bản</a:t>
              </a:r>
              <a:r>
                <a:rPr lang="en-US" sz="2400" dirty="0" smtClean="0">
                  <a:cs typeface="Times New Roman" pitchFamily="18" charset="0"/>
                </a:rPr>
                <a:t>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04064" y="5373556"/>
              <a:ext cx="464080" cy="709770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t="14294" b="8120"/>
          <a:stretch/>
        </p:blipFill>
        <p:spPr>
          <a:xfrm>
            <a:off x="467544" y="1514597"/>
            <a:ext cx="8408822" cy="41281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5776064" y="3501008"/>
            <a:ext cx="1609304" cy="2141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8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10" grpId="0"/>
      <p:bldP spid="20" grpId="0"/>
      <p:bldP spid="2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01043" y="584684"/>
            <a:ext cx="7883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tô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màu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tranh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0081" y="1574141"/>
            <a:ext cx="3877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1: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thẻ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Insert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chọn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3568" y="1952836"/>
            <a:ext cx="80818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2: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sổ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Insert Picture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u="sng" dirty="0"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68" y="2708920"/>
            <a:ext cx="8081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3: </a:t>
            </a:r>
            <a:r>
              <a:rPr lang="en-US" sz="2400" dirty="0" err="1" smtClean="0">
                <a:solidFill>
                  <a:srgbClr val="0000FF"/>
                </a:solidFill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Insert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ảnh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8789" y="1118812"/>
            <a:ext cx="13724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u="sng" dirty="0" err="1" smtClean="0">
                <a:solidFill>
                  <a:srgbClr val="0000FF"/>
                </a:solidFill>
              </a:rPr>
              <a:t>Cách</a:t>
            </a:r>
            <a:r>
              <a:rPr lang="en-US" sz="2800" i="1" u="sng" dirty="0" smtClean="0">
                <a:solidFill>
                  <a:srgbClr val="0000FF"/>
                </a:solidFill>
              </a:rPr>
              <a:t> 1:</a:t>
            </a:r>
            <a:endParaRPr lang="en-US" sz="2800" i="1" u="sng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3568" y="3573016"/>
            <a:ext cx="38772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1: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thẻ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Insert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chọn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7055" y="3975447"/>
            <a:ext cx="4281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2: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Organize clips…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7055" y="4401108"/>
            <a:ext cx="80818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3: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sổ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đúp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Office Collections\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Animals.</a:t>
            </a:r>
          </a:p>
          <a:p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2276" y="3085800"/>
            <a:ext cx="13724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u="sng" dirty="0" err="1" smtClean="0">
                <a:solidFill>
                  <a:srgbClr val="0000FF"/>
                </a:solidFill>
              </a:rPr>
              <a:t>Cách</a:t>
            </a:r>
            <a:r>
              <a:rPr lang="en-US" sz="2800" i="1" u="sng" dirty="0" smtClean="0">
                <a:solidFill>
                  <a:srgbClr val="0000FF"/>
                </a:solidFill>
              </a:rPr>
              <a:t> 2:</a:t>
            </a:r>
            <a:endParaRPr lang="en-US" sz="2800" i="1" u="sng" dirty="0">
              <a:solidFill>
                <a:srgbClr val="0000FF"/>
              </a:solidFill>
            </a:endParaRPr>
          </a:p>
        </p:txBody>
      </p:sp>
      <p:sp>
        <p:nvSpPr>
          <p:cNvPr id="17" name="5-Point Star 16">
            <a:hlinkClick r:id="rId2" action="ppaction://hlinkfile"/>
          </p:cNvPr>
          <p:cNvSpPr/>
          <p:nvPr/>
        </p:nvSpPr>
        <p:spPr>
          <a:xfrm>
            <a:off x="8460432" y="260648"/>
            <a:ext cx="540060" cy="4680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8" name="Picture 2" descr="C:\Users\Administrator\Desktop\thi gvg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68760"/>
            <a:ext cx="594360" cy="685800"/>
          </a:xfrm>
          <a:prstGeom prst="rect">
            <a:avLst/>
          </a:prstGeom>
          <a:noFill/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0632" y="5163579"/>
            <a:ext cx="6821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4: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copy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đóng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sổ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0632" y="5775647"/>
            <a:ext cx="8081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5: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       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dán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039" y="3284984"/>
            <a:ext cx="493013" cy="6505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076" y="5517572"/>
            <a:ext cx="464080" cy="709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852" y="1579830"/>
            <a:ext cx="8534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50" dirty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THỰC HÀNH </a:t>
            </a:r>
          </a:p>
        </p:txBody>
      </p:sp>
      <p:pic>
        <p:nvPicPr>
          <p:cNvPr id="9219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12088" y="549275"/>
            <a:ext cx="86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81075"/>
            <a:ext cx="8572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5" descr="FF1E1E57665942E3A74FF221CEBC42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241550"/>
            <a:ext cx="685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4545013"/>
            <a:ext cx="85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5" descr="FF1E1E57665942E3A74FF221CEBC42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1989138"/>
            <a:ext cx="685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j01953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2721" y="4414851"/>
            <a:ext cx="19050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8741" y="1088740"/>
            <a:ext cx="7886808" cy="13541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457200">
              <a:lnSpc>
                <a:spcPct val="150000"/>
              </a:lnSpc>
              <a:defRPr/>
            </a:pP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76291" y="512676"/>
            <a:ext cx="684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vi-VN" altLang="en-US" sz="2800" dirty="0">
                <a:solidFill>
                  <a:srgbClr val="0000FF"/>
                </a:solidFill>
                <a:cs typeface="Times New Roman" pitchFamily="18" charset="0"/>
              </a:rPr>
              <a:t>Bài thực hành </a:t>
            </a:r>
            <a:endParaRPr lang="en-US" altLang="en-US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5716" y="5805264"/>
            <a:ext cx="1800200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1" y="2600908"/>
            <a:ext cx="8135700" cy="356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1.0&quot;&gt;&lt;object type=&quot;1&quot; unique_id=&quot;10001&quot;&gt;&lt;object type=&quot;2&quot; unique_id=&quot;10037&quot;&gt;&lt;object type=&quot;3&quot; unique_id=&quot;10039&quot;&gt;&lt;property id=&quot;20148&quot; value=&quot;5&quot;/&gt;&lt;property id=&quot;20300&quot; value=&quot;Slide 2&quot;/&gt;&lt;property id=&quot;20307&quot; value=&quot;411&quot;/&gt;&lt;/object&gt;&lt;object type=&quot;3&quot; unique_id=&quot;10043&quot;&gt;&lt;property id=&quot;20148&quot; value=&quot;5&quot;/&gt;&lt;property id=&quot;20300&quot; value=&quot;Slide 3&quot;/&gt;&lt;property id=&quot;20307&quot; value=&quot;414&quot;/&gt;&lt;/object&gt;&lt;object type=&quot;3&quot; unique_id=&quot;10044&quot;&gt;&lt;property id=&quot;20148&quot; value=&quot;5&quot;/&gt;&lt;property id=&quot;20300&quot; value=&quot;Slide 4&quot;/&gt;&lt;property id=&quot;20307&quot; value=&quot;415&quot;/&gt;&lt;/object&gt;&lt;object type=&quot;3&quot; unique_id=&quot;10045&quot;&gt;&lt;property id=&quot;20148&quot; value=&quot;5&quot;/&gt;&lt;property id=&quot;20300&quot; value=&quot;Slide 7&quot;/&gt;&lt;property id=&quot;20307&quot; value=&quot;402&quot;/&gt;&lt;/object&gt;&lt;object type=&quot;3&quot; unique_id=&quot;10046&quot;&gt;&lt;property id=&quot;20148&quot; value=&quot;5&quot;/&gt;&lt;property id=&quot;20300&quot; value=&quot;Slide 8&quot;/&gt;&lt;property id=&quot;20307&quot; value=&quot;395&quot;/&gt;&lt;/object&gt;&lt;object type=&quot;3&quot; unique_id=&quot;10049&quot;&gt;&lt;property id=&quot;20148&quot; value=&quot;5&quot;/&gt;&lt;property id=&quot;20300&quot; value=&quot;Slide 9&quot;/&gt;&lt;property id=&quot;20307&quot; value=&quot;409&quot;/&gt;&lt;/object&gt;&lt;object type=&quot;3&quot; unique_id=&quot;10050&quot;&gt;&lt;property id=&quot;20148&quot; value=&quot;5&quot;/&gt;&lt;property id=&quot;20300&quot; value=&quot;Slide 10&quot;/&gt;&lt;property id=&quot;20307&quot; value=&quot;419&quot;/&gt;&lt;/object&gt;&lt;object type=&quot;3&quot; unique_id=&quot;10055&quot;&gt;&lt;property id=&quot;20148&quot; value=&quot;5&quot;/&gt;&lt;property id=&quot;20300&quot; value=&quot;Slide 13&quot;/&gt;&lt;property id=&quot;20307&quot; value=&quot;408&quot;/&gt;&lt;/object&gt;&lt;object type=&quot;3&quot; unique_id=&quot;14022&quot;&gt;&lt;property id=&quot;20148&quot; value=&quot;5&quot;/&gt;&lt;property id=&quot;20300&quot; value=&quot;Slide 1&quot;/&gt;&lt;property id=&quot;20307&quot; value=&quot;420&quot;/&gt;&lt;/object&gt;&lt;object type=&quot;3&quot; unique_id=&quot;15202&quot;&gt;&lt;property id=&quot;20148&quot; value=&quot;5&quot;/&gt;&lt;property id=&quot;20300&quot; value=&quot;Slide 11&quot;/&gt;&lt;property id=&quot;20307&quot; value=&quot;421&quot;/&gt;&lt;/object&gt;&lt;object type=&quot;3&quot; unique_id=&quot;15338&quot;&gt;&lt;property id=&quot;20148&quot; value=&quot;5&quot;/&gt;&lt;property id=&quot;20300&quot; value=&quot;Slide 5&quot;/&gt;&lt;property id=&quot;20307&quot; value=&quot;422&quot;/&gt;&lt;/object&gt;&lt;object type=&quot;3&quot; unique_id=&quot;15424&quot;&gt;&lt;property id=&quot;20148&quot; value=&quot;5&quot;/&gt;&lt;property id=&quot;20300&quot; value=&quot;Slide 6&quot;/&gt;&lt;property id=&quot;20307&quot; value=&quot;423&quot;/&gt;&lt;/object&gt;&lt;object type=&quot;3&quot; unique_id=&quot;15625&quot;&gt;&lt;property id=&quot;20148&quot; value=&quot;5&quot;/&gt;&lt;property id=&quot;20300&quot; value=&quot;Slide 12&quot;/&gt;&lt;property id=&quot;20307&quot; value=&quot;425&quot;/&gt;&lt;/object&gt;&lt;/object&gt;&lt;object type=&quot;8&quot; unique_id=&quot;100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4779</TotalTime>
  <Words>519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nguyen van phu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ñoàng maãu soá caùc phaân soá</dc:title>
  <dc:creator>nguyen cao minh</dc:creator>
  <cp:lastModifiedBy>MyPC</cp:lastModifiedBy>
  <cp:revision>551</cp:revision>
  <dcterms:created xsi:type="dcterms:W3CDTF">2007-01-31T15:27:14Z</dcterms:created>
  <dcterms:modified xsi:type="dcterms:W3CDTF">2021-01-05T03:41:13Z</dcterms:modified>
</cp:coreProperties>
</file>